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4"/>
  </p:notesMasterIdLst>
  <p:sldIdLst>
    <p:sldId id="316" r:id="rId2"/>
    <p:sldId id="397" r:id="rId3"/>
    <p:sldId id="398" r:id="rId4"/>
    <p:sldId id="399" r:id="rId5"/>
    <p:sldId id="411" r:id="rId6"/>
    <p:sldId id="400" r:id="rId7"/>
    <p:sldId id="420" r:id="rId8"/>
    <p:sldId id="419" r:id="rId9"/>
    <p:sldId id="421" r:id="rId10"/>
    <p:sldId id="402" r:id="rId11"/>
    <p:sldId id="404" r:id="rId12"/>
    <p:sldId id="403" r:id="rId13"/>
    <p:sldId id="424" r:id="rId14"/>
    <p:sldId id="409" r:id="rId15"/>
    <p:sldId id="410" r:id="rId16"/>
    <p:sldId id="422" r:id="rId17"/>
    <p:sldId id="423" r:id="rId18"/>
    <p:sldId id="415" r:id="rId19"/>
    <p:sldId id="281" r:id="rId20"/>
    <p:sldId id="412" r:id="rId21"/>
    <p:sldId id="408" r:id="rId22"/>
    <p:sldId id="417" r:id="rId23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FFDA22"/>
    <a:srgbClr val="ED1941"/>
    <a:srgbClr val="FFFF00"/>
    <a:srgbClr val="F3F6F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73" autoAdjust="0"/>
    <p:restoredTop sz="96696"/>
  </p:normalViewPr>
  <p:slideViewPr>
    <p:cSldViewPr snapToGrid="0" snapToObjects="1">
      <p:cViewPr varScale="1">
        <p:scale>
          <a:sx n="86" d="100"/>
          <a:sy n="86" d="100"/>
        </p:scale>
        <p:origin x="1469" y="67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1709" units="cm"/>
          <inkml:channel name="Y" type="integer" max="21139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999.96844" units="1/cm"/>
          <inkml:channelProperty channel="Y" name="resolution" value="999.9527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2-13T09:21:19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18468 9608 28447 0,'-8'6'2528'0,"1"1"-2016"0,-4 4-512 0,1 0 0 0,-1 2 0 0,-2-2 0 0,0 3 0 0,-1 1 0 0,-10 10 0 0,4-3-128 15,4-3 128-15,2-3 0 0,1-4 0 0,0 1 0 0,0 1 0 0,2-1 0 0,0 0 0 0,2 0 0 16,2 0 0-16,-2-1 0 0,1 0 0 0,2-2 0 15,-1-1 0-15,1 0 0 0,1 1 0 0,1 1 0 16,0-1 0-16,0 1 0 0,2 1 0 0,-1 2 224 16,0 3-64-16,1 2-16 0,1 1 208 0,-1 3 32 15,2 3 16-15,2 1 0 0,0 1-208 16,1 2-64-16,1 2 0 0,-1 2 0 0,3 2 32 0,0 0 0 16,2-1 0-16,-2 1 0 0,2 1 16 0,-2 1 0 0,2 1 0 15,0-1 0-15,0 2-176 0,3-2 0 0,0 1 144 0,1-2-144 16,2-1 0-16,1-2 0 0,2 1 0 0,-2-6 0 15,-1-2 0-15,2-2 128 0,3-2-128 0,-1-4 0 16,-1-2 128-16,-1-5-128 0,0-1 128 0,-1-5-128 16,-1-2 240-16,-1-2-32 0,0-2 0 0,-3-3 0 15,2-4 112-15,-1-4 0 0,-1-5 16 0,-1-2 0 16,0-2-128-16,-1-6-16 0,-2-3-16 0,-1-5 0 16,2-3-176-16,-3-1 0 0,0-4 0 0,-1-2 0 15,0-1 0-15,0-4 0 0,0-1 0 0,-1-3 0 16,-4-2 0-16,1-3 0 0,-1 0 0 0,-1 3 0 15,-1 3-144-15,-1 0 144 0,0 4 0 0,-2 0 0 16,1 3 0-16,1 0 0 0,-1 2 0 0,-1 1 0 16,2 3 0-16,0 3 0 0,1 4 0 0,0 4 0 15,2 5 0-15,-1 4 0 0,2 3 0 0,1 5 0 16,0 11 0-16,0 0 0 0,0 0 128 0,0 0-128 16,6 10 416-16,2 4-16 0,2 7 0 0,2 4 0 0,-1 5-144 0,2 2-48 15,1 2 0-15,-1 2 0 0,-2 2-208 0,-2-3 0 16,0 0 128-16,-1-3-128 0,0-2 0 0,-3-5 0 15,-4-2 0-15,-1-5 0 0,-1-1 0 0,-4-6 0 16,0 0 0-16,-3-5 0 16,-4-3-2192-16,-2-6-336 0</inkml:trace>
  <inkml:trace contextRef="#ctx0" brushRef="#br0" timeOffset="4409.12">9214 15575 23663 0,'3'-15'1040'0,"-3"3"240"0,-3-2-1024 0,-1-1-256 15,1-1 0-15,-3-2 0 0,1 0 1088 0,-1-1 160 16,-3 1 32-16,0 0 16 0,3 0-656 0,-5 0-144 15,-2 3-32-15,-1-2 0 0,-1-1-288 0,-3 2-176 16,-1-2 192-16,-2 1-192 0,-4 0 0 0,-4-1 0 16,-1 1 0-16,-2-3 0 0,-2 2 0 0,4 0 0 15,1 2 0-15,0-2 0 0,2-1-304 0,-4-2-16 0,1-1 0 0,-3-1 0 16,1-1 16-16,-3-2 0 16,-4 1 0-16,-3-2 0 0,-2 0 304 15,-1 0 0-15,-2-1 0 0,0 0 0 0,0 1 0 0,1 0 192 16,1 2-16-16,-2 1-16 0,-2 1 112 0,-3 1 32 0,-2 2 0 0,-4 2 0 15,-1 1-80-15,0 3-16 0,3 2 0 0,1 1 0 16,0 1-208-16,-4 1 176 0,-7 0-176 16,-3 1 160-16,-2 0-160 0,-1 1 0 0,3 0 0 15,-1 1 0-15,2 1 0 0,-3 2 0 0,-6 1 0 0,-3 2 0 16,-3 2-144-16,6 2 144 0,4 1-192 0,0 3 192 16,-3 3-448-1,-3 2 0-15,-3 1 16 0,8 4 0 0,8 4 272 0,3 2 160 0,7 3-192 0,-2 1 192 16,-1 2 0-16,-2-1-128 0,-4 1 128 0,2 1 0 15,1 2 0-15,6 2 0 0,5-1 0 0,-1 1 0 16,5 1 128-16,-2 1 0 0,-1 1-128 0,0 1 192 16,0 0-192-16,4 1 128 0,3 1-128 0,2 3 0 0,5 3 160 0,8 2-160 15,3 2 160-15,5 2-160 0,6 0 144 16,1 3-144-16,3 0 128 0,3 2-128 0,1 1 128 16,3 1-128-16,3 1 128 0,4-2-128 0,2 0 128 15,3-1-128-15,3-1 128 0,5 1-128 0,3 2 0 0,11-1 0 16,7 0 0-16,7-2 0 0,5-4 0 0,4 0 0 15,-2 0 128-15,4-5-128 0,1 0 608 0,5-2 96 16,8-1 0-16,6-2 16 0,6 0 400 0,-1-5 80 16,-2-2 16-16,2-4 0 0,3-3-192 0,7-3-48 15,9-3 0-15,-5-2 0 0,-4-5-528 0,1-4-128 16,7-6 0-16,-2-3-16 0,3-3-176 0,-3-7-128 16,-5-2 192-16,5-7-192 0,8-7 192 0,-3-4-192 0,-4-3 192 15,-2-6-192-15,-2-3 208 0,5-5-64 0,4-1-16 0,-4-5 0 16,-7-4 16-16,-1-2 0 0,2-2 0 0,-1-3 0 15,3-5-144-15,-8 1 0 0,-9-3 0 16,-8-1-176-16,-5 0 176 0,-4-3-208 0,-1 0 80 0,-5 1 128 16,-6 1-384-16,-9-1 32 0,-7-5 16 0,-9-2 0 31,-7 0-368-31,-10-1-64 0,-9 4 0 0,-9-3-16 16,-10-3-272-16,-10-1-48 0,-11 1-16 0</inkml:trace>
  <inkml:trace contextRef="#ctx0" brushRef="#br0" timeOffset="7630.38">14228 3816 15375 0,'15'-2'672'0,"-5"0"160"0,3 2-672 0,0-2-160 0,1-2 0 0,-1 1 0 15,-1 3 0-15,1-1 128 0,-2 0-128 0,-2-2 128 0,-1 1 0 0,-1-1 0 16,-1 2 0-16,-6 1 0 0,8-7 64 0,-2 1 0 15,-6 6 0-15,8-10 0 0,-4-2-192 0,-1 1 0 16,-2-1 0-16,0 1 0 0,-1 11 192 0,0-13 0 16,-1 1 0-16,-2 2 0 0,3 10 16 0,-4-13 16 15,1 0 0-15,-1 2 0 0,-1 1 32 0,-1-1 0 16,0 1 0-16,-2 0 0 0,-1-2 80 0,-1 1 32 16,-1-1 0-16,-4-1 0 0,-1-1-112 0,-1-1 0 15,-1 1-16-15,0 1 0 0,-2 3-96 0,-2 0-16 16,0-1 0-16,-1 1 0 0,3 2-128 15,-2 3 0-15,0 1 0 0,3 4 128 0,1 2-128 0,1 0 0 0,2 3 144 16,-1 1-144-16,1 1 560 0,0 5 32 16,-2 3 16-16,-5 9 0 0,3 0-480 0,5-10-128 0,-3 4 0 0,-1 1 0 15,-2 3 576-15,-3-1 112 0,0 1 16 0,1 1 0 16,1 3-576-16,3 1-128 0,1 1 0 0,2 3 0 16,4 3 0-16,3 5 0 0,4 0-160 0,6 2 160 31,2-1-480-31,4 1 0 0,5 2 0 0,4-1 0 0,5 1 480 0,1 1 0 15,2-1 176-15,1-1-48 0,0-1 560 0,-2-3 112 0,2-2 32 0,-3-3 0 16,0-2-256-16,-1-7-64 0,-1-6 0 0,-1-2 0 16,0-5-304-16,1-2-64 0,0-3-16 0,0-4 0 15,-1-6 112-15,0-5 16 0,-1-4 0 0,0-7 0 16,0-10-256-16,2-8 0 0,-2-7 0 0,-2-9 0 16,-6-5 0-16,-2-6 0 0,-4-7 0 0,-5-4 0 15,-4-1-144-15,-4 1 144 0,-1 0 0 0,0 4-144 16,1 9-416-16,-4 6-80 0,2 6 0 0,0 7-16 15,3 8-1168-15,0 5-224 0,-1 4-64 0,2 6 0 16,2 4 960-16,0 4 176 16,0 3 32-16,2 0 16 0,2 10 224 0,0 0 64 0,0 0 0 0</inkml:trace>
  <inkml:trace contextRef="#ctx0" brushRef="#br0" timeOffset="7940.68">14489 4467 40031 0,'0'0'1776'0,"10"5"352"0,2-1-1696 0,-12-4-432 0,10-2 0 0,-2-6-11776 15,-2-4-2448-15</inkml:trace>
  <inkml:trace contextRef="#ctx0" brushRef="#br0" timeOffset="11127.31">15594 3633 10127 0,'0'0'448'0,"0"0"96"0,0 0-544 0,5-9 0 0,0 1 0 0,-5 8 0 16,0 0-384-16,5-9-192 15,0 2-48-15,-5 7 0 0,0 0 368 0,4-9 64 0,-4 9 0 0,1-11 16 0,-1 11 832 0,-2-12 176 16,-1-1 16-16,-1-1 16 16,0-2-528-16,-1 2-96 0,-1 0-32 0,-2-1 0 0,1-3-208 0,-2 0 0 15,0-1 0-15,0 1 0 0,1 1 0 0,-1 2 0 16,0-2 0-16,0 3 0 0,0 2 0 0,9 12 0 15,0 0 0-15,-12-11 0 0,12 11 128 0,-14-7 64 16,14 7 32-16,-14 3 0 0,1 0 544 0,1 2 96 16,1 2 32-16,-1 2 0 0,-3 2-384 0,1-2-80 15,-2 0-16-15,-2-2 0 0,-1 0-416 0,-2-1 128 16,1 2-128-16,-1-2 0 0,-1 2 0 0,0 0 0 16,2-1 0-16,2 1 0 0,0-2 0 0,3 3 0 15,1 2 0-15,2-1 0 0,1 1 0 0,2 3 0 16,1 2 0-16,0 4 0 0,2 3 0 0,-1 3 0 0,4 1 0 15,0 5 0-15,0 5 128 0,3 4-128 16,2 5 128-16,-1 2-128 0,2 0 288 0,-1 0-32 0,1-3 0 16,1-1 0-16,1 0 464 0,-2-3 96 0,1-3 16 0,1-2 0 15,2-1-32-15,1-3 0 0,-1-1 0 0,1-4 0 16,0-2-288-16,-1-4-64 0,1-5-16 0,0-3 0 16,-1-2-48-16,2-5-16 0,4-1 0 0,-1-2 0 15,-1-2-160-15,2-2-16 0,0-1-16 0,1-2 0 16,0-1-176-16,3 0-192 0,-1-1 32 0,1-1 16 15,0 0 144-15,1-2-128 0,0-1 128 0,-2-1-128 16,1-2 128-16,0-1 0 0,2-1 0 0,4-9 0 0,-5 2 0 0,-7 6 0 16,2-3 0-16,1-1 0 15,0-1 0-15,-1-1 0 0,1 1 0 0,-1-4 0 16,1 1 0-16,-1-2 0 0,1 2 0 0,-1-3 0 0,1-1 208 16,-1-3-16-16,-2-5-16 0,0-3 0 0,-1-5-176 15,-2 2 0-15,-3 1 0 0,-3 0 0 0,-2 1 0 16,-2-1 0-16,-1-3 0 0,-3 6-176 15,-3 2-304-15,-2-1-64 0,0-2-16 0,1 2 0 16,-1 4-816-16,1 1-160 0,0 1-48 0,1 3-7920 0</inkml:trace>
  <inkml:trace contextRef="#ctx0" brushRef="#br0" timeOffset="11899.86">16584 3857 24703 0,'12'4'1088'0,"-12"-4"240"0,10 0-1072 0,-10 0-256 16,9-4 0-16,-9 4 0 0,6-11 0 0,-2-1-176 16,-1-1 32-16,-3 1 0 0,-2-1-64 0,-1-1-16 15,-1 0 0-15,-4-2 0 0,0-1 224 0,-2 2-144 16,0 0 144-16,-3-3-128 0,0-1 128 0,-3-1 0 0,-4 0 0 0,-3-2-128 15,-2-1 128-15,-2-3 0 0,-1-1 0 0,-3 2-128 16,0 2-16-16,-2-3 0 0,1 0 0 0,1 0 0 31,0-1-496-31,6 4-80 0,3 3-32 0,1 6 0 0,2 1 336 0,0 3 64 0,1 3 16 16,0 3 0-16,1 5 336 0,2 4 128 0,0 5 0 0,-2 3 0 16,0 5 256-16,1 4 64 0,0 2 0 0,-2 2 0 15,0 2 96-15,0 3 32 0,2 3 0 0,-1 1 0 16,2 1-384-16,2 2-64 0,3 6 0 0,1 2-128 15,4 3 0-15,2 2 0 16,4 3 0-16,3 0 0 0,5-3 0 0,3 0 0 0,3 2 0 16,4-3 0-16,3-2 128 0,1 4-128 0,5 0 0 0,-1 2 0 15,-1 1 192-15,-1-4-192 0,1-3 192 0,0-3-192 16,-2-3 256-16,2-5-48 0,3-4-16 0,2-4 0 16,1-1 384-16,3-5 64 0,2-4 0 0,-1-5 16 0,-2-4 0 0,-2-4 0 15,0-6 0-15,-1-8 0 0,-4-5-368 0,-1-5-80 16,-2-4-16-16,-2-6 0 0,-2-6-192 15,-1-5 0-15,-2-3-144 0,-3-4 144 0,-2-4-224 0,-2 0 48 16,-2-2 16-16,-1 4 0 16,1 2-1728-16,-4 2-352 0,0 0-64 0,-2 3 0 15,-2 2-528-15,-1 0-112 0</inkml:trace>
  <inkml:trace contextRef="#ctx0" brushRef="#br0" timeOffset="15769.32">17694 4020 7359 0,'0'0'656'0,"10"-3"-528"0,2 1-128 0,-2-5 0 15,0-4 3312-15,-1-6 624 0,-1-3 128 0,0-5 32 31,-2 0-3744-31,-2-3-736 0,-2-2-160 0,-2-1-32 0,-2 2 256 0,-2-2 32 0,-1 0 16 0,-1 2 0 16,0 3 272-16,0 2-160 0,-2 1 160 0,1-2-128 16,-1 1 128-16,-1-1 0 0,0-1 0 0,-1 3-128 15,-1 2 128-15,1 2 0 0,0 1 0 0,0 5-128 16,-2 3-320-16,2 2-48 0,10 8-16 0,-17 0 0 16,3 6 32-16,-1 5 0 0,-1 4 0 0,2 3 0 15,-1 3 720-15,0 3 144 0,0 6 16 0,-2 3 16 16,-1 2 480-16,-2 3 80 0,2 6 32 0,-2 4 0 15,-1 5-208-15,1 1-32 0,-1 1-16 0,1-1 0 16,2-3-464-16,1-4-96 0,1 1 0 0,0-1-16 16,3 1-176-16,1 0 0 0,3 3 144 0,4 1-144 0,2 0 128 0,3-3-128 15,1-5 128-15,4-2-128 0,3-1 128 16,5-4-128-16,4-2 128 16,2-5-128-16,4-1 512 0,1-5 16 15,4-1 16-15,2-6 0 0,-1-3 96 0,0-5 0 0,1-4 16 0,-3-6 0 0,-1-6 752 0,-2-4 128 16,-2-1 48-16,-2-8 0 15,0-9-2096-15,-5-5-400 0,-2-7-96 0,-5-5-16 16,-3-4 768-16,-5-4 256 0,-3-4-192 0,-6-1 192 16,-4-2-208-16,-2 0 48 0,-3 3 16 0,-5-1 0 15,-4 0-2032-15,-5-2-384 0</inkml:trace>
  <inkml:trace contextRef="#ctx0" brushRef="#br0" timeOffset="17669.71">18190 3728 20671 0,'0'0'912'0,"0"0"192"16,0 0-880-16,-6-10-224 0,-1-1 0 0,-15-27 0 31,8 13-976-31,8 13-240 16,-2-1-64-16,0 0 0 0,2 2 896 0,2 3 192 0,-1 0 16 0,1-1 16 0,0-1 512 0,1 1 96 16,-1 0 32-16,0 0 0 0,1 0 224 15,-2-5 64-15,5 14 0 0,0 0 0 16,-2-10-464-16,2 10-96 0,0 0-16 0,5-8 0 15,-5 8-192-15,10-3 144 0,2 3-144 0,-1 0 128 0,2 0 96 0,0 2 16 16,1 2 0-16,2-2 0 0,2 3 624 0,0 0 128 16,0 2 32-16,3-2 0 0,1 0-32 0,1 0 0 15,5 3 0-15,3-2 0 0,1 1-544 16,-2 0-96-16,-1 2-32 0,-1 0 0 0,0 2-128 0,-1 0-16 16,-3 2-16-16,-3 1 0 0,-3-1 800 0,-2 0 144 15,-4 1 48-15,-3 2 0 0,-1 2-928 0,-2 2-224 16,-4 1 0-16,-2 2 0 0,-1 3 0 0,-1 0-128 0,-1-1 128 0,-2 2-208 31,0 3-688-31,-2-1-144 0,1-1-32 0,-2-2 0 0,1-3 832 0,-2 0 240 16,0 0 0-16,-2-2 0 0,1-2 0 0,0-2 0 15,-2-1 0-15,1-3 0 0,-1-1-128 0,1-1 128 0,-2 1 0 0,0-2 0 16,2-1 0-16,-2-3 0 0,3 1-144 0,-1-2 144 16,1 1 0-16,0 1 0 0,0-1 0 0,2-1 0 15,8-5 0-15,0 0 0 0,-5 8 0 0,5-8 0 16,0 0 0-16,0 0 0 0,2 9 0 0,-2-9 0 15,0 0 0-15,13 6 0 0,4 2 0 0,1-2 0 16,1-1 0-16,0 1 128 0,2-1-128 0,0-1 0 16,3-1 976-16,0 1 112 0,-1 0 0 0,0 2 16 15,-1 1-784-15,-2 1-144 0,0-1-48 0,-3 2 0 16,-1 1-880-16,-3 3-176 0,-2 1-32 16,-2 2-16-16,0 2 784 0,-5 0 192 0,0 0 0 0,-2 0 0 15,0 1 0-15,-5-3 0 0,-1 1 0 0,-1 0-144 16,-3 2 144-16,-2 1 0 0,-1 1 0 0,-3-1 0 0,-3 2 704 15,-6 0 240-15,-4 1 32 0,-4 3 16 16,-7-2-1648-16,-5 3-336 16,-1 1-64-16,-3 2-16 0,1 0 864 0,3 0 208 0,2 1 0 0,0-4 0 15,0-4 0-15,-2-3 0 0,0-3 0 0,-2-7 0 0,0-4 0 0,3-4-192 16,5-5 192-16,3-3-192 16,4-3-2048-16,10-4-384 0</inkml:trace>
  <inkml:trace contextRef="#ctx0" brushRef="#br0" timeOffset="19572.98">19169 3624 21247 0,'0'0'464'0,"0"0"112"0,0 0 0 0,0 0 16 0,-8 0-464 0,-8-9-128 0,-1 3 0 0,-2-2 0 0,-4 0-128 0,0-1-64 16,0-1 0-16,-2 0 0 0,1 0 192 0,9 3 0 15,-1-2 0-15,-1-1 0 0,1 1 0 0,-1-1 0 16,-1-2 0-16,3 1 0 0,-1-2 0 0,-8-10 0 0,6 1 0 0,4 3 0 16,4 1 0-16,3 0 0 0,5-1 0 0,2 1 0 15,0 2 176-15,4 2-48 0,2 1 0 0,3 2 0 16,1 3 496-16,3 0 80 0,3 1 32 0,0 2 0 16,3 1 288-16,4 1 64 0,4 1 16 15,2-1 0-15,0 1-272 0,2-1-48 0,0 3-16 0,-2-3 0 16,2 0 384-16,-4-1 64 0,-3 1 0 0,-1-2 16 15,-1-1-976-15,-2-1-256 0,1 3 0 0,-3-1 0 32,0-1-768-32,0 1-208 0,0 1-48 0,0 3 0 0,0 1 832 0,0 1 192 15,1 5 0-15,0 2 0 0,0 0 0 0,0 3 0 0,1 6-160 0,-2 5 160 16,0 3-176-16,-2 7 48 0,0 7 0 16,-2-1 0-16,-3 3 128 0,-1 1 0 0,1 5 0 0,-2 1 0 15,-2 2 0-15,1 2 0 0,-2 3 0 0,1 2 0 16,-1 5 1008-16,2-1 128 0,-3 1 16 0,0-2 16 15,0 0-1552-15,-1-1-320 0,1 1-64 0,2 2-16 16,-2 2 784-16,0-2 224 0,0-3 16 0,-1-2 0 0,-2 0 80 0,1-5 32 16,-2-1 0-16,2-6 0 15,-2-5-352-15,-1-3 144 0,1-1-144 0,1-3 0 0,-1-1 0 0,2-2 0 16,0-3 0-16,3-3 0 16,-5-2-464-16,4-3-112 0,3-1 0 0,1-4-16 15,2-1-2112-15,2-5-432 0,0-6-64 0,3 1-7872 16</inkml:trace>
  <inkml:trace contextRef="#ctx0" brushRef="#br0" timeOffset="19727.34">20220 4898 4607 0,'17'-16'400'0,"2"-3"-400"0,0-3 0 0,0-1 0 0,0-1 3392 0,-2-2 576 15,0-1 128-15,-4 1 32 0,-1-1-2624 0,1 1-528 0,3 0-96 0,-6 2-32 16,-4-3 48-16,-6-1 0 0,-5-2 0 0,-5 4 0 16,-3 0-112-16,-2 0-16 0,-6 1 0 15,-4 2 0-15,-5-1-320 0,-8 4-80 0,-10 1-16 0,-11 1 0 16,-9 2-352-16,-5 6 144 0,-4 5-144 0,-7 4 0 15,-3 5 1648-15,-13 5 208 16,-12 6 64-16,6 5-17152 0</inkml:trace>
  <inkml:trace contextRef="#ctx0" brushRef="#br0" timeOffset="33848.87">16175 6437 22399 0,'0'0'992'0,"0"0"208"0,2-10-960 0,-2-1-240 0,-2 0 0 0,0 1 0 16,-2 1 144-16,-1 1-16 15,5 8 0-15,-10-8 0 0,-1 0 112 0,1 3 16 0,0 3 0 0,-2-1 0 16,0 2-16-16,-3 1 0 0,1 3 0 0,-1-1 0 16,-3-1-240-16,1 1 176 0,-2 3-176 0,0-3 160 15,-4 1-160-15,-2 2 0 0,0 1 0 0,-1 2 128 16,-1 2-128-16,0 2 0 0,3 1 0 0,0 3 0 16,-2 5 0-16,6 3 0 0,2 4 0 0,2 4 0 15,3 3 0-15,3 2 160 0,2 2-160 0,3 3 160 16,2 4 208-16,4 5 32 0,5 3 16 0,3 6 0 15,4 6 544-15,5-1 128 0,4 0 0 0,2 2 16 16,0 4 160-16,2-2 16 0,4 0 16 0,-2-1 0 16,2-1-320-16,1-3-64 0,0-4-16 0,-2-1 0 15,-3-3-416-15,-2-6-96 0,1-5 0 0,-2-10-16 16,0-6-368-16,-1-5 128 0,1-1-128 0,2-8 0 0,5-8 0 16,2-7 0-16,1-4 0 0,3-7-128 0,0-6-16 15,-1-6 0-15,0-6 0 0,-1-6 0 0,-1-7 16 0,-6-3 0 16,-5-1 0-16,-2-3 0 0,-3-2 128 0,-2 0 0 15,-2 1-144-15,-3 0 144 16,1 1 0-16,-4-1-144 0,0 0 144 0,-3 0 0 0,-2 1 0 0,-2 1-128 16,-1-1 128-16,-2 0 0 0,1 1 0 0,-1 1 0 15,-2 4-128-15,0 1 128 0,1 1 0 0,-2 0 0 16,-1 1 0-16,0 4 0 0,0 1 0 0,1 1-128 16,-1 0 128-16,1 4 0 0,1 3-208 0,1 1 16 15,3 2 0-15,-2 2 0 0,2 4-160 0,1 1-32 16,0 3 0-16,1 4 0 15,-1 10-1568-15,4-9-320 0,-4 9-64 0</inkml:trace>
  <inkml:trace contextRef="#ctx0" brushRef="#br0" timeOffset="34073.97">17160 7811 10127 0,'3'19'896'0,"0"-10"-704"0,1-3-192 0,0-2 0 16,-4-4 6512-16,0 0 1264 0,0 0 256 0,-12-10 48 15,-2-3-6864-15,-1-4-1360 0,-3-2-288 0,0-1-10896 16,1-1-2176-16</inkml:trace>
  <inkml:trace contextRef="#ctx0" brushRef="#br0" timeOffset="34775">18191 7179 26719 0,'0'0'2368'15,"9"-8"-1888"-15,-2-3-480 0,-1-2 0 16,0-1 1792-16,0-4 256 0,-3-2 48 0,0-1 16 16,-2-4-1792-16,-1 1-320 0,-1-2 0 0,-2 1-192 0,2-2 192 0,-4 1 0 15,0 2 0-15,-2 0 0 16,0-1 0-16,-1 3-192 0,2 2 192 0,-3 1-192 0,1 1 192 0,0 1-176 15,1 3 176-15,-1 0-160 0,2 2-48 0,6 12-16 16,0 0 0-16,0 0 0 0,0 0 864 0,0 0 160 16,0 0 32-16,-13 9 16 15,5 4-1520-15,3 5-304 0,2 5-64 0,1 3-16 0,2 3 912 0,0 6 144 16,1 6 0-16,0 4 160 0,1 1 96 16,0 1 32-16,-1 2 0 0,1 0 0 0,-1-1 16 0,-1 1 0 15,3-2 0-15,-3 0 0 0,0-4-48 0,1-1-16 0,1-1 0 16,1-2 0-16,0-2-96 0,0-2-16 0,4-2 0 15,1-2 0-15,0-2-128 0,1-2 0 16,3-3 0-16,2 1 0 0,1-3 0 0,2-1 0 0,2 1-160 16,2-3 160-16,4-1 0 0,5-4 0 0,6-3 0 0,0-5 0 15,1-1 128-15,0-5 0 0,1-4 16 0,0-6 0 16,-2-3-144-16,-2-9 0 0,-4-6 144 16,-3-4-144-16,-3-4 0 0,-2-5 0 0,-4-3-160 15,-3-4 160-15,-1-1-192 0,-5-1 192 0,-1 2-192 0,-6 0 192 16,0-2-176-16,-5 0 176 0,-1 0-160 0,-4-1 160 15,0 0-128-15,-5 1 128 0,-1 1 0 16,-3 2-144-16,-1 1-48 0,-1 2 0 0,1 3 0 0,-1 4 0 16,1 0-1824-1,-2 0-368-15,0-1-80 0,2 6-16 0</inkml:trace>
  <inkml:trace contextRef="#ctx0" brushRef="#br0" timeOffset="35607.35">19088 6808 4607 0,'9'4'400'0,"0"1"-400"0,0-1 0 0,0-4 0 16,0-2 7232-16,-9 2 1376 0,8-8 272 0,-3-2 48 16,0-2-8096-16,-1-2-1632 0,0-1-320 0,-2-3-64 31,1 0-224-31,1 2-32 0,1 4-16 0,0-1 0 0,0 0 400 0,2 0 80 0,-1 2 16 16,2 0 0-16,1 2 960 0,1 0 256 0,1-1 32 0,0 1 0 0,1 0 736 0,1 0 128 15,0 0 48-15,4 0 0 16,2-1-560-16,0 2-96 0,4 3-32 0,2 0 0 15,3 0 576-15,1 3 128 0,6 2 0 0,-1 0 16 16,1 1-1520-16,-2 1-304 0,-1 1-64 0,-1-1-16 0,-5 2 992 16,-4 3 192-16,-4-2 32 0,-3 1 16 0,-1-1-160 0,-2 3-16 15,-3 0-16-15,-3-1 0 0,-2 2-368 0,0 2 0 16,-2 0 0-16,-1 1 128 0,1 2-256 0,-4-1-64 16,1 1 0-16,-1 1 0 0,-2 4-48 0,0 1-16 15,0 0 0-15,0 2 0 0,0 1 112 16,-1 0 16-16,1 1 0 0,1 1 0 0,0-2 128 0,3 1 0 15,0 0 0-15,0 1 0 0,1 0 0 0,2 1 0 16,-1 0 0-16,4-2 0 0,1 0 0 0,1-2 0 0,2-3 160 16,0-1-160-16,1-1 224 0,0-4-48 0,2-3-16 0,1-2 0 15,2 2 32-15,0 0 0 0,3 1 0 0,-1-1 0 16,3 0-64-16,2-1 0 0,1 0 0 16,1-1 0-16,-4 1-128 0,-1 0 128 0,-2 1-128 0,-3-1 128 15,0 2-128-15,-3 0 0 0,-2 0 0 16,-2 2 0-16,-4 4 0 0,-4 2 0 0,-4 4 0 0,-1 4 0 15,-3 4-128-15,-4 3 128 0,0 2-160 0,-8 0 160 16,-3-1-240-16,0-1 48 0,0 1 16 0,-1-2 0 16,-2 2 176-16,1-5-192 0,0-1 192 0,1-4-192 15,0 1 192-15,-2-4 0 0,0-6 0 0,-2-4 0 16,0-6-192-16,-2-2 64 0,2-1 0 0,-1-7 0 16,-1-4-656-16,2-6-128 0,2-3-32 15,2-2 0-15,4-1-912 0,3-5-176 0,4-3-32 16,3-5-16-16,2-1 176 0,3-3 48 0,2-2 0 0,3-4 0 15,3 1 176 1,2 0 32-16</inkml:trace>
  <inkml:trace contextRef="#ctx0" brushRef="#br0" timeOffset="36120.75">20606 6862 25791 0,'21'22'2304'0,"-9"-9"-1856"0,1 1-448 0,-2-1 0 16,-2-2 1728-16,-5-2 256 0,-1-1 64 0,-3-8 0 15,-11 5-1760-15,-5-2-288 0,-9-3-176 0,-5-4 32 16,-6-3-128-16,0 0-32 0,-3-2 0 0,4-4 0 31,0-1-560-31,3-2-112 0,1 4-32 0,0-4 0 16,3-2-320-16,1 2-64 0,2 0-16 0,0 0 0 0,4-2 992 0,3-2 192 0,2 1 32 0,3 0 16 15,4 0 496-15,4 1 80 0,4 2 32 0,2 0 0 16,4-2 1136-16,3 0 224 0,2 0 64 16,4 0 0-16,1 0-304 0,0 0-48 0,0 2-16 0,2-1 0 15,1 1-624-15,1 0-128 0,-2-1-32 0,-1 0 0 16,1 1-464-16,-2-1-112 0,2 3 0 16,2 0-128-16,2 1 0 0,3 2 0 0,4 0 0 0,6 1 0 15,4 4-240-15,3 1 0 0,0 2 0 0,1 0 0 16,1 5-288-1,-2-1-64-15,-5-1-16 0,0 5 0 0,-3 4 16 0,-1 5 0 16,3 5 0-16,-2 3 0 0,3 6 384 0,2 6 80 0,4 5 128 0,-2 5-208 0,-3 2 208 0,-1 5 240 16,-2 7-48-16,-2 1-16 0,-6 3 80 0,-1 3 0 15,-3 4 16-15,-3 3 0 0,-2 1-144 0,-3 1-128 16,-4 3 192-16,-1 0-192 0,-1 0 320 0,-5-4-64 16,1 0 0-16,-3-4 0 0,-1-2-256 0,-2-6 128 15,-2-2-128-15,-1-9 0 0,0-7 256 0,-2-9-48 16,0-3-16-16,-2-8 0 0,0-5-192 0,-1-7 0 15,1-3 0-15,9-8 0 16,0 0-1648-16,0 0-272 0,0 0-48 0,-6-11-12320 0</inkml:trace>
  <inkml:trace contextRef="#ctx0" brushRef="#br0" timeOffset="36355.25">21820 7422 23487 0,'21'-25'1040'0,"-6"7"224"0,3-2-1008 0,-1-1-256 0,1-2 0 15,-3 0 0-15,-3-1 512 0,-1 4 48 0,-2 1 16 16,-1-7 0-16,-3 3-576 0,-6 8 0 0,-2 1 0 0,-6-2 0 16,-1 0 256-16,-4 0-48 0,-4 2-16 0,-6 1 0 15,-7 2-192-15,-9 0 0 0,-10 4 0 0,-9 2 0 16,-9 3 0-16,-1 4 0 0,-1 0 128 0,-29 6-128 16,11 2 0-16,20-1 0 0,-14 1 0 0,-2 6 0 15,6 2-864-15,3 0-224 0,3 2-32 16,-1-1-16-16,-3-1-112 0,1 0-32 0,3 1 0 15,8-2 0-15,11-3 896 0,7 0 192 0,8-1 16 0,4-1 16 0,5-3 160 0</inkml:trace>
  <inkml:trace contextRef="#ctx0" brushRef="#br0" timeOffset="36851.33">23019 6775 38351 0,'13'15'1696'0,"-8"-3"352"0,-2 5-1632 0,0 1-416 0,-2 1 0 0,-1 1 0 16,-1 2-256-16,-3 1-144 0,-5 3-32 16,0 2 0-16,-2-1 432 0,-3 2-160 0,0 3 160 0,-4 2 0 15,0 0 0-15,-5 1 128 0,-3 2 0 0,-5 2 16 0,-1 2-16 0,-5-2 0 16,-1 2 0-16,-2 0 0 15,-2 0 32-15,-2 2 0 0,3-1 0 0,0-1 0 16,5-1-160-16,0-2 192 0,2 1-192 0,-1-1 192 16,0 2-192-16,3-2 0 0,0-2 0 0,2 0 0 15,1-2 0-15,5-1 0 0,3-1 0 0,4-3 0 0,0-1 0 0,3 2-256 16,5-1 64-16,0-1 16 0,0-1 32 0,4-1 0 16,1-3 0-16,0-3 0 0,2-3 144 0,2-3-128 15,1-1 128-15,3-3-128 16,-4-10-1440-16,9 7-288 0,2-5-48 0,2-4-12688 0</inkml:trace>
  <inkml:trace contextRef="#ctx0" brushRef="#br0" timeOffset="37041.6">22908 7731 29775 0,'0'0'1312'0,"0"0"288"0,6 9-1280 0,-6-9-320 0,2 6 0 0,-2-6 0 16,0 0 1136-16,0 0 160 0,-18 0 48 0,-1-3 0 15,-5-3-928-15,-3 0-176 0,-3 0-48 0,-4-5 0 16,-6-3-192-16,0-2-192 0,2-2 48 0</inkml:trace>
  <inkml:trace contextRef="#ctx0" brushRef="#br0" timeOffset="37239.76">22680 6252 48095 0,'20'14'2128'0,"-10"-3"432"0,0 1-2048 15,-5 0-512-15,-1 0 0 0,-9-5 0 16,-5-2-640-16,-15-5-256 0,-9-4-32 0,-10-4-12752 16,-2-5-2544-16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0.png"/><Relationship Id="rId4" Type="http://schemas.openxmlformats.org/officeDocument/2006/relationships/image" Target="../media/image4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etrics-with-r.org/14-7-nit.html" TargetMode="External"/><Relationship Id="rId2" Type="http://schemas.openxmlformats.org/officeDocument/2006/relationships/hyperlink" Target="https://www.econometrics-with-r.org/10-4-regression-with-time-fixed-effect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183778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183778"/>
                <a:ext cx="5283199" cy="2718693"/>
              </a:xfrm>
              <a:prstGeom prst="rect">
                <a:avLst/>
              </a:prstGeom>
              <a:blipFill>
                <a:blip r:embed="rId4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567489" y="3352442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600" dirty="0"/>
                  <a:t> becomes the X variable</a:t>
                </a:r>
              </a:p>
              <a:p>
                <a:pPr algn="ctr"/>
                <a:r>
                  <a:rPr lang="en-GB" sz="16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489" y="3352442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5"/>
                <a:stretch>
                  <a:fillRect t="-1460" r="-1433" b="-8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690946" y="114300"/>
                <a:ext cx="6176410" cy="365628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With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6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600" dirty="0"/>
                  <a:t> (i.e. the casual effect of X on Y) you get biased estimates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Of course we don’t know if this is the case in our data before we start any analysis</a:t>
                </a:r>
              </a:p>
              <a:p>
                <a:endParaRPr lang="en-GB" sz="16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946" y="114300"/>
                <a:ext cx="6176410" cy="365628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  <a:blipFill>
                <a:blip r:embed="rId7"/>
                <a:stretch>
                  <a:fillRect r="-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E297FF1-92B0-4032-8C08-1AB7ECDFB1B1}"/>
                  </a:ext>
                </a:extLst>
              </p:cNvPr>
              <p:cNvSpPr/>
              <p:nvPr/>
            </p:nvSpPr>
            <p:spPr>
              <a:xfrm>
                <a:off x="7376746" y="4097214"/>
                <a:ext cx="5310554" cy="1230923"/>
              </a:xfrm>
              <a:prstGeom prst="wedgeRectCallout">
                <a:avLst>
                  <a:gd name="adj1" fmla="val -25744"/>
                  <a:gd name="adj2" fmla="val -12266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Need to test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 but cannot use simple t or F test because under H0 it would be biased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E297FF1-92B0-4032-8C08-1AB7ECDF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746" y="4097214"/>
                <a:ext cx="5310554" cy="1230923"/>
              </a:xfrm>
              <a:prstGeom prst="wedgeRectCallout">
                <a:avLst>
                  <a:gd name="adj1" fmla="val -25744"/>
                  <a:gd name="adj2" fmla="val -122667"/>
                </a:avLst>
              </a:prstGeom>
              <a:blipFill>
                <a:blip r:embed="rId9"/>
                <a:stretch>
                  <a:fillRect l="-802" r="-2749" b="-7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𝜌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  <m:t>𝜌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05DB45A-4213-46A0-82BF-37FBD4340612}"/>
              </a:ext>
            </a:extLst>
          </p:cNvPr>
          <p:cNvSpPr txBox="1"/>
          <p:nvPr/>
        </p:nvSpPr>
        <p:spPr>
          <a:xfrm>
            <a:off x="3761688" y="342959"/>
            <a:ext cx="6560082" cy="7761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library(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urca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ur.df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df$lnindex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 Augmented Dickey-Fuller Test Unit Root Test 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Test regression none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z.lag.1 - 1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-8.343e-04 -2.643e-05  4.240e-06  4.131e-05  1.922e-04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z.lag.1    -2.155e-05  2.703e-05  -0.797    0.426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9.924e-01  5.596e-03 177.334   &lt;2e-16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7.414e-05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0.9812, Adjusted R-squared:  0.9811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1.739e+04 on 2 and 667 DF,  p-value: &lt; 2.2e-16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Value of test-statistic is: -0.7971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Critical values for test statistics: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1pct  5pct 10pct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tau1 -2.58 -1.95 -1.62</a:t>
            </a:r>
            <a:endParaRPr lang="en-GB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5183060" y="7303401"/>
            <a:ext cx="704496" cy="742641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6767513" y="6836208"/>
            <a:ext cx="919345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7686858" y="7026942"/>
            <a:ext cx="2458516" cy="124301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5887556" y="7674722"/>
            <a:ext cx="4257818" cy="59523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because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00D1-54DF-4B2F-8FAF-73E85171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33CA08-ABD7-4E8B-8AB0-A8CA38FB1228}"/>
                  </a:ext>
                </a:extLst>
              </p:cNvPr>
              <p:cNvSpPr txBox="1"/>
              <p:nvPr/>
            </p:nvSpPr>
            <p:spPr>
              <a:xfrm>
                <a:off x="3015130" y="2696743"/>
                <a:ext cx="6508376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𝜌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𝜌</m:t>
                    </m:r>
                    <m:r>
                      <a:rPr lang="en-GB" sz="28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=1 </m:t>
                    </m:r>
                  </m:oMath>
                </a14:m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we can re-write</a:t>
                </a:r>
              </a:p>
              <a:p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33CA08-ABD7-4E8B-8AB0-A8CA38FB1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30" y="2696743"/>
                <a:ext cx="6508376" cy="3970318"/>
              </a:xfrm>
              <a:prstGeom prst="rect">
                <a:avLst/>
              </a:prstGeom>
              <a:blipFill>
                <a:blip r:embed="rId2"/>
                <a:stretch>
                  <a:fillRect l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F68E8E52-C0DF-4A30-9EFF-2550DAC08CC5}"/>
                  </a:ext>
                </a:extLst>
              </p:cNvPr>
              <p:cNvSpPr/>
              <p:nvPr/>
            </p:nvSpPr>
            <p:spPr>
              <a:xfrm>
                <a:off x="6878918" y="6370918"/>
                <a:ext cx="4159623" cy="1356658"/>
              </a:xfrm>
              <a:prstGeom prst="wedgeRectCallout">
                <a:avLst>
                  <a:gd name="adj1" fmla="val -25000"/>
                  <a:gd name="adj2" fmla="val -11718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No more correlation between observations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are independent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F68E8E52-C0DF-4A30-9EFF-2550DAC08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18" y="6370918"/>
                <a:ext cx="4159623" cy="1356658"/>
              </a:xfrm>
              <a:prstGeom prst="wedgeRectCallout">
                <a:avLst>
                  <a:gd name="adj1" fmla="val -25000"/>
                  <a:gd name="adj2" fmla="val -117188"/>
                </a:avLst>
              </a:prstGeom>
              <a:blipFill>
                <a:blip r:embed="rId3"/>
                <a:stretch>
                  <a:fillRect l="-584" b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48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in practice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Left 9">
                <a:extLst>
                  <a:ext uri="{FF2B5EF4-FFF2-40B4-BE49-F238E27FC236}">
                    <a16:creationId xmlns:a16="http://schemas.microsoft.com/office/drawing/2014/main" id="{0ABC0A77-FC77-44A6-94F2-0C704FF4D111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10" name="Arrow: Left 9">
                <a:extLst>
                  <a:ext uri="{FF2B5EF4-FFF2-40B4-BE49-F238E27FC236}">
                    <a16:creationId xmlns:a16="http://schemas.microsoft.com/office/drawing/2014/main" id="{0ABC0A77-FC77-44A6-94F2-0C704FF4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2642887" y="487600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0. 0929% lower GDP…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688AD-05D5-4323-AFFC-EE288E45BEC0}"/>
              </a:ext>
            </a:extLst>
          </p:cNvPr>
          <p:cNvSpPr txBox="1"/>
          <p:nvPr/>
        </p:nvSpPr>
        <p:spPr>
          <a:xfrm>
            <a:off x="1081452" y="1171977"/>
            <a:ext cx="10981593" cy="539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 %&gt;% arrange(week) %&gt;% mutate(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,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-2.175e-03 -6.473e-05  7.992e-05  1.627e-04  1.327e-03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1.729e-04  3.019e-05   5.726 1.55e-08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-9.290e-04  4.573e-05 -20.314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3.831e-07  8.113e-08   4.723 2.84e-06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0.0003811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0.3856, Adjusted R-squared:  0.3838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209.3 on 2 and 667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97F3B4-C64F-478B-8DA3-398E0AAE409E}"/>
              </a:ext>
            </a:extLst>
          </p:cNvPr>
          <p:cNvSpPr txBox="1"/>
          <p:nvPr/>
        </p:nvSpPr>
        <p:spPr>
          <a:xfrm>
            <a:off x="1081452" y="1171977"/>
            <a:ext cx="10981593" cy="539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 %&gt;% arrange(week) %&gt;% mutate(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,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-2.175e-03 -6.473e-05  7.992e-05  1.627e-04  1.327e-03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1.729e-04  3.019e-05   5.726 1.55e-08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-9.290e-04  4.573e-05 -20.314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3.831e-07  8.113e-08   4.723 2.84e-06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0.0003811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0.3856, Adjusted R-squared:  0.3838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209.3 on 2 and 667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Lagging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8C1DB5-BB01-4779-9FDE-3DCDD285076C}"/>
              </a:ext>
            </a:extLst>
          </p:cNvPr>
          <p:cNvSpPr/>
          <p:nvPr/>
        </p:nvSpPr>
        <p:spPr>
          <a:xfrm>
            <a:off x="3128994" y="2671477"/>
            <a:ext cx="7316267" cy="2392218"/>
          </a:xfrm>
          <a:prstGeom prst="wedgeRectCallout">
            <a:avLst>
              <a:gd name="adj1" fmla="val -12515"/>
              <a:gd name="adj2" fmla="val -95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Note how to create lagged values: use the </a:t>
            </a:r>
            <a:r>
              <a:rPr lang="en-GB" dirty="0" err="1"/>
              <a:t>dplyr</a:t>
            </a:r>
            <a:r>
              <a:rPr lang="en-GB" dirty="0"/>
              <a:t>::lag()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7FBF5-1170-4726-9EC4-F52C5964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87" y="5571459"/>
            <a:ext cx="9296952" cy="329997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7A096B6-D5FF-4530-BC89-BC5720A2F7CE}"/>
              </a:ext>
            </a:extLst>
          </p:cNvPr>
          <p:cNvSpPr/>
          <p:nvPr/>
        </p:nvSpPr>
        <p:spPr>
          <a:xfrm rot="1868056">
            <a:off x="10814039" y="4994258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83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2A7A-69FC-44DD-9793-C2FEEC73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Lagging with panel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B7426-1381-408E-9C65-F25A97E80CC8}"/>
              </a:ext>
            </a:extLst>
          </p:cNvPr>
          <p:cNvSpPr txBox="1"/>
          <p:nvPr/>
        </p:nvSpPr>
        <p:spPr>
          <a:xfrm>
            <a:off x="1125416" y="1067547"/>
            <a:ext cx="10304584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%&gt;%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arrange(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state,week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group_by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(state) %&gt;% </a:t>
            </a:r>
          </a:p>
          <a:p>
            <a:pPr latinLnBrk="1">
              <a:spcAft>
                <a:spcPts val="100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mutate(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Dcases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cases-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::lag(cases,</a:t>
            </a:r>
            <a:r>
              <a:rPr lang="en-US" sz="1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),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Ddeaths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deaths-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::lag(deaths,</a:t>
            </a:r>
            <a:r>
              <a:rPr lang="en-US" sz="1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F26A-3DD9-4D1A-B254-02403A80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91" y="3058305"/>
            <a:ext cx="6854193" cy="3157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5895F-5D53-4EE5-9A2B-0419C40B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61" y="6385130"/>
            <a:ext cx="7746168" cy="245993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AD5473E-4D9B-4C7F-8803-43B8FDF3C427}"/>
              </a:ext>
            </a:extLst>
          </p:cNvPr>
          <p:cNvSpPr/>
          <p:nvPr/>
        </p:nvSpPr>
        <p:spPr>
          <a:xfrm rot="1868056">
            <a:off x="8360986" y="2248911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114D81E-C05E-496B-871D-ABD8CF212510}"/>
              </a:ext>
            </a:extLst>
          </p:cNvPr>
          <p:cNvSpPr/>
          <p:nvPr/>
        </p:nvSpPr>
        <p:spPr>
          <a:xfrm rot="1868056">
            <a:off x="8218517" y="5555533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38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901366" y="1497597"/>
            <a:ext cx="10534316" cy="7407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not take first difference and check Dickey Fuller again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Reliable causal estimators you can only get from a stationary series.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have panel data you can control for specific time effects (and cross sectional unit effects)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lockshare</a:t>
            </a:r>
            <a:r>
              <a:rPr lang="en-GB" sz="2000" dirty="0"/>
              <a:t>=percentage of population in lockdown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-0.2772%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A897-9A4F-418B-9E71-154D51AAD7E8}"/>
              </a:ext>
            </a:extLst>
          </p:cNvPr>
          <p:cNvSpPr txBox="1"/>
          <p:nvPr/>
        </p:nvSpPr>
        <p:spPr>
          <a:xfrm>
            <a:off x="915988" y="1197291"/>
            <a:ext cx="10971212" cy="496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Dlnindex~cases+lockshare+t,df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lockshare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-9.141e-04 -1.092e-04  2.947e-05  1.456e-04  1.104e-03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1.209e-04  2.266e-05   5.335 1.31e-07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 5.646e-04  7.334e-05   7.698 5.00e-14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lockshare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-2.772e-05  1.205e-06 -23.014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6.278e-07  6.152e-08  10.205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0.0002847 on 666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0.6578, Adjusted R-squared:  0.6562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426.7 on 3 and 666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6DB0-C82F-419E-BA1B-0A4BAC6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78B6-04DE-4F47-8017-BC653400C6E8}"/>
              </a:ext>
            </a:extLst>
          </p:cNvPr>
          <p:cNvSpPr txBox="1"/>
          <p:nvPr/>
        </p:nvSpPr>
        <p:spPr>
          <a:xfrm>
            <a:off x="868680" y="1792224"/>
            <a:ext cx="840333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 time fixed effects: </a:t>
            </a:r>
            <a:r>
              <a:rPr lang="en-GB" sz="2000" dirty="0" err="1">
                <a:hlinkClick r:id="rId2"/>
              </a:rPr>
              <a:t>Hanck</a:t>
            </a:r>
            <a:r>
              <a:rPr lang="en-GB" sz="2000" dirty="0">
                <a:hlinkClick r:id="rId2"/>
              </a:rPr>
              <a:t> et al Chapter 10.4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Unit roots: </a:t>
            </a:r>
            <a:r>
              <a:rPr lang="en-GB" sz="2000" dirty="0" err="1">
                <a:hlinkClick r:id="rId3"/>
              </a:rPr>
              <a:t>Hanck</a:t>
            </a:r>
            <a:r>
              <a:rPr lang="en-GB" sz="2000" dirty="0">
                <a:hlinkClick r:id="rId3"/>
              </a:rPr>
              <a:t> et al Chapter 14.7</a:t>
            </a:r>
            <a:endParaRPr lang="en-GB" sz="2000" dirty="0"/>
          </a:p>
        </p:txBody>
      </p:sp>
      <p:pic>
        <p:nvPicPr>
          <p:cNvPr id="5" name="Picture 4" descr="A picture containing book, shelf, stack, shop&#10;&#10;Description automatically generated">
            <a:extLst>
              <a:ext uri="{FF2B5EF4-FFF2-40B4-BE49-F238E27FC236}">
                <a16:creationId xmlns:a16="http://schemas.microsoft.com/office/drawing/2014/main" id="{32673485-86A4-470A-936D-69C44230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6096000" cy="3810000"/>
          </a:xfrm>
          <a:prstGeom prst="rect">
            <a:avLst/>
          </a:prstGeom>
        </p:spPr>
      </p:pic>
      <p:pic>
        <p:nvPicPr>
          <p:cNvPr id="7" name="Picture 6" descr="A picture containing food, wooden&#10;&#10;Description automatically generated">
            <a:extLst>
              <a:ext uri="{FF2B5EF4-FFF2-40B4-BE49-F238E27FC236}">
                <a16:creationId xmlns:a16="http://schemas.microsoft.com/office/drawing/2014/main" id="{797D251E-0842-4A6A-AC9A-9142A7DF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457"/>
            <a:ext cx="6910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8CFE2-D64A-4B6D-A884-55035E3C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29" y="1095369"/>
            <a:ext cx="4163802" cy="3772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39C23-D045-4803-96D3-1C514291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69"/>
            <a:ext cx="4228029" cy="39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5F4B2-D4F3-41E8-9560-4747D6B10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631" y="1162492"/>
            <a:ext cx="4231969" cy="38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E64F52B-3B1E-4373-923F-45E176BDE5DF}"/>
              </a:ext>
            </a:extLst>
          </p:cNvPr>
          <p:cNvSpPr/>
          <p:nvPr/>
        </p:nvSpPr>
        <p:spPr>
          <a:xfrm>
            <a:off x="61697" y="4191000"/>
            <a:ext cx="1673727" cy="326625"/>
          </a:xfrm>
          <a:prstGeom prst="wedgeRoundRectCallout">
            <a:avLst>
              <a:gd name="adj1" fmla="val -17355"/>
              <a:gd name="adj2" fmla="val 201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 100K of cases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5904729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2.26% lower GDP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053211-E6A8-4817-B149-67DD840870D5}"/>
                  </a:ext>
                </a:extLst>
              </p14:cNvPr>
              <p14:cNvContentPartPr/>
              <p14:nvPr/>
            </p14:nvContentPartPr>
            <p14:xfrm>
              <a:off x="1815840" y="1145160"/>
              <a:ext cx="6480360" cy="5001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053211-E6A8-4817-B149-67DD840870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6480" y="1135800"/>
                <a:ext cx="6499080" cy="50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3795" y="135110"/>
            <a:ext cx="3450701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3556" y="3061618"/>
            <a:ext cx="3405041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2811" y="5999749"/>
            <a:ext cx="3437656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BFD9-7D56-4CD1-9AB3-3D6A0897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EC0E1-B2C3-4D59-AAB8-80FCF13D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6" y="1040201"/>
            <a:ext cx="10396614" cy="28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A03CF-C88C-4A27-A2BD-90466DCB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1" y="4145596"/>
            <a:ext cx="10601403" cy="31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801F6B9-CF26-4D80-9693-E4C777D2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3" y="4735970"/>
            <a:ext cx="5730240" cy="4338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94C26F-57FD-47CE-8E32-C941058A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" y="1202731"/>
            <a:ext cx="5730240" cy="335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99905"/>
              <a:gd name="adj2" fmla="val 2502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121120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665008" y="5552660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013723" y="4561627"/>
            <a:ext cx="5436931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2448F3B-7EAB-4954-957E-987AF465871F}"/>
              </a:ext>
            </a:extLst>
          </p:cNvPr>
          <p:cNvSpPr/>
          <p:nvPr/>
        </p:nvSpPr>
        <p:spPr>
          <a:xfrm>
            <a:off x="6753144" y="6857837"/>
            <a:ext cx="3276600" cy="2091485"/>
          </a:xfrm>
          <a:prstGeom prst="wedgeRectCallout">
            <a:avLst>
              <a:gd name="adj1" fmla="val -71716"/>
              <a:gd name="adj2" fmla="val -697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Example issue: suppose in some weeks there are school holidays (and hence a lower number of covid cases). Also suppose that hoax tweeters are more active over the holidays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2B72E-2445-430D-B375-5F6954D9EE14}"/>
              </a:ext>
            </a:extLst>
          </p:cNvPr>
          <p:cNvSpPr txBox="1"/>
          <p:nvPr/>
        </p:nvSpPr>
        <p:spPr>
          <a:xfrm>
            <a:off x="6709340" y="396705"/>
            <a:ext cx="6557132" cy="433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cases~cumhoaxsh+factor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(state)+factor(week),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1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cases ~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factor(state) + factor(week),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data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Min      1Q  Median      3Q     Max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-244737  -21562    1446   21041  463246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              Estimate Std. Error t value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                -109303      41227  -2.651 0.008107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 61619      19128   3.221 0.001304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factor(state)Alaska           -96560      22677  -4.258 2.20e-05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factor(state)Arizona           34689      16951   2.046 0.040899 *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factor(state)Arkansas          -9094      18337  -0.496 0.620015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factor(state)California       224047      17120  13.087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factor(state)Colorado          -8425      17692  -0.476 0.634008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factor(state)Connecticut        4626      18572   0.249 0.803343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factor(state)Delaware         -31191      17875  -1.745 0.081207 .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factor(state)Florida          206617      17752  11.639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4C4FF17F-3C20-455E-873B-2A203A18C700}"/>
              </a:ext>
            </a:extLst>
          </p:cNvPr>
          <p:cNvSpPr/>
          <p:nvPr/>
        </p:nvSpPr>
        <p:spPr>
          <a:xfrm>
            <a:off x="7277202" y="5448225"/>
            <a:ext cx="4698487" cy="1079775"/>
          </a:xfrm>
          <a:prstGeom prst="wedgeRectCallout">
            <a:avLst>
              <a:gd name="adj1" fmla="val -35806"/>
              <a:gd name="adj2" fmla="val -604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e.g.: more rural and less densely populated states have also less people engaged in hoax conspiracies</a:t>
            </a:r>
          </a:p>
        </p:txBody>
      </p:sp>
    </p:spTree>
    <p:extLst>
      <p:ext uri="{BB962C8B-B14F-4D97-AF65-F5344CB8AC3E}">
        <p14:creationId xmlns:p14="http://schemas.microsoft.com/office/powerpoint/2010/main" val="113338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B06F-60F8-4466-BDA4-E1DA96F2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and cross sectional unit as co-founder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E9BEA-981F-41E4-985D-BA85382EE325}"/>
              </a:ext>
            </a:extLst>
          </p:cNvPr>
          <p:cNvSpPr txBox="1"/>
          <p:nvPr/>
        </p:nvSpPr>
        <p:spPr>
          <a:xfrm>
            <a:off x="2597012" y="2661264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9E05-A6D3-473A-BDFD-E1366AC91767}"/>
              </a:ext>
            </a:extLst>
          </p:cNvPr>
          <p:cNvSpPr txBox="1"/>
          <p:nvPr/>
        </p:nvSpPr>
        <p:spPr>
          <a:xfrm>
            <a:off x="8021136" y="2660821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0BDC3-15AF-4A6D-A113-CD51A482AEE5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164547" y="2815153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2874CE-DA83-48DB-93F6-3DBA79586830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7745317" y="2968598"/>
            <a:ext cx="1436298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313DEC-8923-431C-8D07-487BAE44E065}"/>
              </a:ext>
            </a:extLst>
          </p:cNvPr>
          <p:cNvSpPr txBox="1"/>
          <p:nvPr/>
        </p:nvSpPr>
        <p:spPr>
          <a:xfrm>
            <a:off x="4624116" y="4086203"/>
            <a:ext cx="31212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Events in a particular week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ECF63E-29C3-43D1-AA62-13ADDF4A9827}"/>
              </a:ext>
            </a:extLst>
          </p:cNvPr>
          <p:cNvCxnSpPr>
            <a:cxnSpLocks/>
            <a:stCxn id="11" idx="1"/>
            <a:endCxn id="4" idx="2"/>
          </p:cNvCxnSpPr>
          <p:nvPr/>
        </p:nvCxnSpPr>
        <p:spPr>
          <a:xfrm flipH="1" flipV="1">
            <a:off x="3380780" y="2969041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791946-4CDD-49C2-9A72-6DDB9B75031E}"/>
              </a:ext>
            </a:extLst>
          </p:cNvPr>
          <p:cNvSpPr txBox="1"/>
          <p:nvPr/>
        </p:nvSpPr>
        <p:spPr>
          <a:xfrm>
            <a:off x="2384600" y="5713213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A16997-6D7F-48D9-A8BF-DAEBD292721F}"/>
              </a:ext>
            </a:extLst>
          </p:cNvPr>
          <p:cNvSpPr txBox="1"/>
          <p:nvPr/>
        </p:nvSpPr>
        <p:spPr>
          <a:xfrm>
            <a:off x="7808724" y="5712770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7C89F1-2EE7-4CF3-A447-7D93068CDAB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3952135" y="5867102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0330AF-5215-47EA-8C15-B204FED6C980}"/>
              </a:ext>
            </a:extLst>
          </p:cNvPr>
          <p:cNvCxnSpPr>
            <a:cxnSpLocks/>
            <a:stCxn id="28" idx="3"/>
            <a:endCxn id="25" idx="2"/>
          </p:cNvCxnSpPr>
          <p:nvPr/>
        </p:nvCxnSpPr>
        <p:spPr>
          <a:xfrm flipV="1">
            <a:off x="8177307" y="6020547"/>
            <a:ext cx="791896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123099-30C4-4FE0-ABDB-1B8FB3FE6287}"/>
              </a:ext>
            </a:extLst>
          </p:cNvPr>
          <p:cNvSpPr txBox="1"/>
          <p:nvPr/>
        </p:nvSpPr>
        <p:spPr>
          <a:xfrm>
            <a:off x="4411704" y="7138152"/>
            <a:ext cx="37656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Characteristics of particular state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F43198-BFE5-47E5-BF21-F89A3C9068C5}"/>
              </a:ext>
            </a:extLst>
          </p:cNvPr>
          <p:cNvCxnSpPr>
            <a:cxnSpLocks/>
            <a:stCxn id="28" idx="1"/>
            <a:endCxn id="24" idx="2"/>
          </p:cNvCxnSpPr>
          <p:nvPr/>
        </p:nvCxnSpPr>
        <p:spPr>
          <a:xfrm flipH="1" flipV="1">
            <a:off x="3168368" y="6020990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7B4D31-E5C3-4BDF-89B4-639F610022F0}"/>
              </a:ext>
            </a:extLst>
          </p:cNvPr>
          <p:cNvSpPr/>
          <p:nvPr/>
        </p:nvSpPr>
        <p:spPr>
          <a:xfrm>
            <a:off x="1143000" y="7720149"/>
            <a:ext cx="9966960" cy="1436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include dummy for every state and every year</a:t>
            </a:r>
          </a:p>
          <a:p>
            <a:pPr algn="ctr"/>
            <a:r>
              <a:rPr lang="en-GB" dirty="0"/>
              <a:t>Also known as </a:t>
            </a:r>
            <a:r>
              <a:rPr lang="en-GB" b="1" u="sng" dirty="0"/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305953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1971</Words>
  <Application>Microsoft Office PowerPoint</Application>
  <PresentationFormat>Custom</PresentationFormat>
  <Paragraphs>131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</vt:lpstr>
      <vt:lpstr>Panel data example</vt:lpstr>
      <vt:lpstr>Time and cross sectional unit as co-founder</vt:lpstr>
      <vt:lpstr>Autoregression</vt:lpstr>
      <vt:lpstr>Dickey-Fuller test to the rescue</vt:lpstr>
      <vt:lpstr>R to the rrrrrescue</vt:lpstr>
      <vt:lpstr>Getting rid of unit roots</vt:lpstr>
      <vt:lpstr>Getting rid of unit roots in practice – Economic Activity index</vt:lpstr>
      <vt:lpstr>Revisiting COVID vs GDP</vt:lpstr>
      <vt:lpstr>Lagging</vt:lpstr>
      <vt:lpstr>Lagging with panel data</vt:lpstr>
      <vt:lpstr>Summary</vt:lpstr>
      <vt:lpstr>Extra Slides</vt:lpstr>
      <vt:lpstr>Other considerations </vt:lpstr>
      <vt:lpstr>More lags AR(2)?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2021-12-13T10:49:04Z</dcterms:modified>
</cp:coreProperties>
</file>